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_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12158E3-828A-4FCD-AD6A-5A328D54FF4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_4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6C361A-7BAB-47E7-885A-3A885EB1B93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AND_BODY_4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D55145-688C-42B8-90D7-56EEA89934AE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37;p5"/>
          <p:cNvSpPr/>
          <p:nvPr/>
        </p:nvSpPr>
        <p:spPr>
          <a:xfrm flipH="1" rot="10800000">
            <a:off x="4842720" y="2661120"/>
            <a:ext cx="4322160" cy="2482560"/>
          </a:xfrm>
          <a:custGeom>
            <a:avLst/>
            <a:gdLst>
              <a:gd name="textAreaLeft" fmla="*/ -1800 w 4322160"/>
              <a:gd name="textAreaRight" fmla="*/ 4323960 w 4322160"/>
              <a:gd name="textAreaTop" fmla="*/ 0 h 2482560"/>
              <a:gd name="textAreaBottom" fmla="*/ 2486160 h 2482560"/>
            </a:gdLst>
            <a:ahLst/>
            <a:rect l="textAreaLeft" t="textAreaTop" r="textAreaRight" b="textAreaBottom"/>
            <a:pathLst>
              <a:path w="99597" h="68476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Montserrat"/>
              <a:ea typeface="Arial"/>
            </a:endParaRPr>
          </a:p>
        </p:txBody>
      </p:sp>
      <p:sp>
        <p:nvSpPr>
          <p:cNvPr id="1" name="Google Shape;37;p5"/>
          <p:cNvSpPr/>
          <p:nvPr/>
        </p:nvSpPr>
        <p:spPr>
          <a:xfrm flipH="1">
            <a:off x="-35280" y="-54360"/>
            <a:ext cx="7675920" cy="4503240"/>
          </a:xfrm>
          <a:custGeom>
            <a:avLst/>
            <a:gdLst>
              <a:gd name="textAreaLeft" fmla="*/ -1800 w 7675920"/>
              <a:gd name="textAreaRight" fmla="*/ 7677720 w 7675920"/>
              <a:gd name="textAreaTop" fmla="*/ 0 h 4503240"/>
              <a:gd name="textAreaBottom" fmla="*/ 4506840 h 4503240"/>
            </a:gdLst>
            <a:ahLst/>
            <a:rect l="textAreaLeft" t="textAreaTop" r="textAreaRight" b="textAreaBottom"/>
            <a:pathLst>
              <a:path w="99596" h="68476">
                <a:moveTo>
                  <a:pt x="99596" y="0"/>
                </a:moveTo>
                <a:lnTo>
                  <a:pt x="0" y="21"/>
                </a:lnTo>
                <a:cubicBezTo>
                  <a:pt x="11608" y="14366"/>
                  <a:pt x="22023" y="29763"/>
                  <a:pt x="42299" y="43330"/>
                </a:cubicBezTo>
                <a:cubicBezTo>
                  <a:pt x="62575" y="56897"/>
                  <a:pt x="86439" y="63982"/>
                  <a:pt x="99596" y="68476"/>
                </a:cubicBez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Montserrat"/>
              <a:ea typeface="Arial"/>
            </a:endParaRPr>
          </a:p>
        </p:txBody>
      </p:sp>
      <p:pic>
        <p:nvPicPr>
          <p:cNvPr id="2" name="Рисунок 1" descr=""/>
          <p:cNvPicPr/>
          <p:nvPr/>
        </p:nvPicPr>
        <p:blipFill>
          <a:blip r:embed="rId2"/>
          <a:stretch/>
        </p:blipFill>
        <p:spPr>
          <a:xfrm>
            <a:off x="1080" y="0"/>
            <a:ext cx="9138240" cy="5140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A629E4C-8E4F-4CBA-94EB-0FCB9FE2B806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;p5"/>
          <p:cNvSpPr/>
          <p:nvPr/>
        </p:nvSpPr>
        <p:spPr>
          <a:xfrm flipH="1" rot="10800000">
            <a:off x="4842720" y="2661120"/>
            <a:ext cx="4322160" cy="2482560"/>
          </a:xfrm>
          <a:custGeom>
            <a:avLst/>
            <a:gdLst>
              <a:gd name="textAreaLeft" fmla="*/ -1800 w 4322160"/>
              <a:gd name="textAreaRight" fmla="*/ 4323960 w 4322160"/>
              <a:gd name="textAreaTop" fmla="*/ 0 h 2482560"/>
              <a:gd name="textAreaBottom" fmla="*/ 2486160 h 2482560"/>
            </a:gdLst>
            <a:ahLst/>
            <a:rect l="textAreaLeft" t="textAreaTop" r="textAreaRight" b="textAreaBottom"/>
            <a:pathLst>
              <a:path w="99597" h="68476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Montserrat"/>
              <a:ea typeface="Arial"/>
            </a:endParaRPr>
          </a:p>
        </p:txBody>
      </p:sp>
      <p:sp>
        <p:nvSpPr>
          <p:cNvPr id="7" name="Google Shape;37;p5"/>
          <p:cNvSpPr/>
          <p:nvPr/>
        </p:nvSpPr>
        <p:spPr>
          <a:xfrm flipH="1">
            <a:off x="-35280" y="-54360"/>
            <a:ext cx="7675920" cy="4503240"/>
          </a:xfrm>
          <a:custGeom>
            <a:avLst/>
            <a:gdLst>
              <a:gd name="textAreaLeft" fmla="*/ -1800 w 7675920"/>
              <a:gd name="textAreaRight" fmla="*/ 7677720 w 7675920"/>
              <a:gd name="textAreaTop" fmla="*/ 0 h 4503240"/>
              <a:gd name="textAreaBottom" fmla="*/ 4506840 h 4503240"/>
            </a:gdLst>
            <a:ahLst/>
            <a:rect l="textAreaLeft" t="textAreaTop" r="textAreaRight" b="textAreaBottom"/>
            <a:pathLst>
              <a:path w="99596" h="68476">
                <a:moveTo>
                  <a:pt x="99596" y="0"/>
                </a:moveTo>
                <a:lnTo>
                  <a:pt x="0" y="21"/>
                </a:lnTo>
                <a:cubicBezTo>
                  <a:pt x="11608" y="14366"/>
                  <a:pt x="22023" y="29763"/>
                  <a:pt x="42299" y="43330"/>
                </a:cubicBezTo>
                <a:cubicBezTo>
                  <a:pt x="62575" y="56897"/>
                  <a:pt x="86439" y="63982"/>
                  <a:pt x="99596" y="68476"/>
                </a:cubicBez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Montserrat"/>
              <a:ea typeface="Arial"/>
            </a:endParaRPr>
          </a:p>
        </p:txBody>
      </p:sp>
      <p:pic>
        <p:nvPicPr>
          <p:cNvPr id="8" name="Рисунок 1" descr=""/>
          <p:cNvPicPr/>
          <p:nvPr/>
        </p:nvPicPr>
        <p:blipFill>
          <a:blip r:embed="rId2"/>
          <a:stretch/>
        </p:blipFill>
        <p:spPr>
          <a:xfrm>
            <a:off x="1080" y="0"/>
            <a:ext cx="9138240" cy="514008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sldNum" idx="2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ED8E489-5A49-4EF4-9697-0B8E66139F0B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7;p5"/>
          <p:cNvSpPr/>
          <p:nvPr/>
        </p:nvSpPr>
        <p:spPr>
          <a:xfrm flipH="1" rot="10800000">
            <a:off x="4842720" y="2661120"/>
            <a:ext cx="4322160" cy="2482560"/>
          </a:xfrm>
          <a:custGeom>
            <a:avLst/>
            <a:gdLst>
              <a:gd name="textAreaLeft" fmla="*/ -1800 w 4322160"/>
              <a:gd name="textAreaRight" fmla="*/ 4323960 w 4322160"/>
              <a:gd name="textAreaTop" fmla="*/ 0 h 2482560"/>
              <a:gd name="textAreaBottom" fmla="*/ 2486160 h 2482560"/>
            </a:gdLst>
            <a:ahLst/>
            <a:rect l="textAreaLeft" t="textAreaTop" r="textAreaRight" b="textAreaBottom"/>
            <a:pathLst>
              <a:path w="99597" h="68476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Montserrat"/>
              <a:ea typeface="Arial"/>
            </a:endParaRPr>
          </a:p>
        </p:txBody>
      </p:sp>
      <p:sp>
        <p:nvSpPr>
          <p:cNvPr id="13" name="Google Shape;37;p5"/>
          <p:cNvSpPr/>
          <p:nvPr/>
        </p:nvSpPr>
        <p:spPr>
          <a:xfrm flipH="1">
            <a:off x="-35280" y="-54360"/>
            <a:ext cx="7675920" cy="4503240"/>
          </a:xfrm>
          <a:custGeom>
            <a:avLst/>
            <a:gdLst>
              <a:gd name="textAreaLeft" fmla="*/ -1800 w 7675920"/>
              <a:gd name="textAreaRight" fmla="*/ 7677720 w 7675920"/>
              <a:gd name="textAreaTop" fmla="*/ 0 h 4503240"/>
              <a:gd name="textAreaBottom" fmla="*/ 4506840 h 4503240"/>
            </a:gdLst>
            <a:ahLst/>
            <a:rect l="textAreaLeft" t="textAreaTop" r="textAreaRight" b="textAreaBottom"/>
            <a:pathLst>
              <a:path w="99596" h="68476">
                <a:moveTo>
                  <a:pt x="99596" y="0"/>
                </a:moveTo>
                <a:lnTo>
                  <a:pt x="0" y="21"/>
                </a:lnTo>
                <a:cubicBezTo>
                  <a:pt x="11608" y="14366"/>
                  <a:pt x="22023" y="29763"/>
                  <a:pt x="42299" y="43330"/>
                </a:cubicBezTo>
                <a:cubicBezTo>
                  <a:pt x="62575" y="56897"/>
                  <a:pt x="86439" y="63982"/>
                  <a:pt x="99596" y="68476"/>
                </a:cubicBez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Montserrat"/>
              <a:ea typeface="Arial"/>
            </a:endParaRPr>
          </a:p>
        </p:txBody>
      </p:sp>
      <p:pic>
        <p:nvPicPr>
          <p:cNvPr id="14" name="Рисунок 1" descr=""/>
          <p:cNvPicPr/>
          <p:nvPr/>
        </p:nvPicPr>
        <p:blipFill>
          <a:blip r:embed="rId2"/>
          <a:stretch/>
        </p:blipFill>
        <p:spPr>
          <a:xfrm>
            <a:off x="1080" y="0"/>
            <a:ext cx="9138240" cy="514008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sldNum" idx="3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B9B2D43-C4F1-470C-8908-2CEB9606E424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ldNum" idx="4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chemeClr val="dk1"/>
                </a:solidFill>
                <a:latin typeface="Minion Pro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BD36BCB-FDD6-400D-A9D2-0A2944A50FDA}" type="slidenum">
              <a:rPr b="0" lang="ru-RU" sz="800" spc="-1" strike="noStrike">
                <a:solidFill>
                  <a:schemeClr val="dk1"/>
                </a:solidFill>
                <a:latin typeface="Minion Pro"/>
                <a:ea typeface="Arial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11"/>
          <p:cNvSpPr/>
          <p:nvPr/>
        </p:nvSpPr>
        <p:spPr>
          <a:xfrm>
            <a:off x="524880" y="1707480"/>
            <a:ext cx="3093120" cy="10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defTabSz="914400">
              <a:lnSpc>
                <a:spcPct val="113000"/>
              </a:lnSpc>
            </a:pPr>
            <a:r>
              <a:rPr b="1" lang="ru-RU" sz="1100" spc="-1" strike="noStrike">
                <a:solidFill>
                  <a:srgbClr val="efad43"/>
                </a:solidFill>
                <a:latin typeface="Montserrat"/>
                <a:ea typeface="Arial"/>
              </a:rPr>
              <a:t>ETNA QUARTZ </a:t>
            </a:r>
            <a:r>
              <a:rPr b="0" lang="ru-RU" sz="1100" spc="-1" strike="noStrike">
                <a:solidFill>
                  <a:schemeClr val="dk1"/>
                </a:solidFill>
                <a:latin typeface="Montserrat"/>
                <a:ea typeface="Arial"/>
              </a:rPr>
              <a:t>— производитель эксклюзивного кварцевого агломерата высокого качества для тех, кому важны уникальность и индивидуальность.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Рисунок 5" descr=""/>
          <p:cNvPicPr/>
          <p:nvPr/>
        </p:nvPicPr>
        <p:blipFill>
          <a:blip r:embed="rId2"/>
          <a:stretch/>
        </p:blipFill>
        <p:spPr>
          <a:xfrm>
            <a:off x="539640" y="1059480"/>
            <a:ext cx="1666080" cy="48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0" y="4140000"/>
            <a:ext cx="5468040" cy="101412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sldNum" idx="5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chemeClr val="dk1"/>
                </a:solidFill>
                <a:latin typeface="Minion Pro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D75A971-D1FF-4EAE-8E45-90DFAD4E0DA0}" type="slidenum">
              <a:rPr b="0" lang="ru-RU" sz="800" spc="-1" strike="noStrike">
                <a:solidFill>
                  <a:schemeClr val="dk1"/>
                </a:solidFill>
                <a:latin typeface="Minion Pro"/>
                <a:ea typeface="Arial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" name="Рисунок 2" descr=""/>
          <p:cNvPicPr/>
          <p:nvPr/>
        </p:nvPicPr>
        <p:blipFill>
          <a:blip r:embed="rId2"/>
          <a:stretch/>
        </p:blipFill>
        <p:spPr>
          <a:xfrm>
            <a:off x="539640" y="555480"/>
            <a:ext cx="1220760" cy="354600"/>
          </a:xfrm>
          <a:prstGeom prst="rect">
            <a:avLst/>
          </a:prstGeom>
          <a:ln w="0">
            <a:noFill/>
          </a:ln>
        </p:spPr>
      </p:pic>
      <p:sp>
        <p:nvSpPr>
          <p:cNvPr id="24" name="Блок-схема: ручной ввод 2"/>
          <p:cNvSpPr/>
          <p:nvPr/>
        </p:nvSpPr>
        <p:spPr>
          <a:xfrm rot="16200000">
            <a:off x="4197240" y="153000"/>
            <a:ext cx="5140080" cy="4822560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25" name="PlaceHolder 5"/>
          <p:cNvSpPr/>
          <p:nvPr/>
        </p:nvSpPr>
        <p:spPr>
          <a:xfrm>
            <a:off x="8742240" y="4742640"/>
            <a:ext cx="398160" cy="39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91440" bIns="9144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fld id="{EFC22EED-0925-4932-A1F5-67ED7219BBFC}" type="slidenum">
              <a:rPr b="0" lang="ru-RU" sz="800" spc="-1" strike="noStrike">
                <a:solidFill>
                  <a:schemeClr val="dk1"/>
                </a:solidFill>
                <a:latin typeface="Minion Pro"/>
                <a:ea typeface="Arial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6"/>
          <p:cNvSpPr/>
          <p:nvPr/>
        </p:nvSpPr>
        <p:spPr>
          <a:xfrm>
            <a:off x="2195640" y="590400"/>
            <a:ext cx="6117480" cy="2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1400" spc="-1" strike="noStrike">
                <a:solidFill>
                  <a:srgbClr val="efad43"/>
                </a:solidFill>
                <a:latin typeface="Montserrat"/>
                <a:ea typeface="Arial"/>
              </a:rPr>
              <a:t>Комплект оформления точки продаж для кухонных салонов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Прямоугольник: скругленные углы 15"/>
          <p:cNvSpPr/>
          <p:nvPr/>
        </p:nvSpPr>
        <p:spPr>
          <a:xfrm>
            <a:off x="539640" y="1353240"/>
            <a:ext cx="3776040" cy="804600"/>
          </a:xfrm>
          <a:prstGeom prst="roundRect">
            <a:avLst>
              <a:gd name="adj" fmla="val 6030"/>
            </a:avLst>
          </a:prstGeom>
          <a:solidFill>
            <a:srgbClr val="efa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28" name="TextBox 4"/>
          <p:cNvSpPr/>
          <p:nvPr/>
        </p:nvSpPr>
        <p:spPr>
          <a:xfrm>
            <a:off x="4860000" y="1498680"/>
            <a:ext cx="359784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9" name="Прямоугольник: скругленные углы 17"/>
          <p:cNvSpPr/>
          <p:nvPr/>
        </p:nvSpPr>
        <p:spPr>
          <a:xfrm>
            <a:off x="539640" y="2253240"/>
            <a:ext cx="3776040" cy="804600"/>
          </a:xfrm>
          <a:prstGeom prst="roundRect">
            <a:avLst>
              <a:gd name="adj" fmla="val 6030"/>
            </a:avLst>
          </a:prstGeom>
          <a:solidFill>
            <a:srgbClr val="efa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30" name="Прямоугольник: скругленные углы 21"/>
          <p:cNvSpPr/>
          <p:nvPr/>
        </p:nvSpPr>
        <p:spPr>
          <a:xfrm>
            <a:off x="540000" y="3153960"/>
            <a:ext cx="3773880" cy="804600"/>
          </a:xfrm>
          <a:prstGeom prst="roundRect">
            <a:avLst>
              <a:gd name="adj" fmla="val 6030"/>
            </a:avLst>
          </a:prstGeom>
          <a:solidFill>
            <a:srgbClr val="efa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31" name=""/>
          <p:cNvSpPr/>
          <p:nvPr/>
        </p:nvSpPr>
        <p:spPr>
          <a:xfrm rot="21585000">
            <a:off x="540000" y="2347200"/>
            <a:ext cx="3599280" cy="44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Стойки настольные, выдаются с набором образцов (коллекцией) . Формат стоек может меняться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540000" y="3360960"/>
            <a:ext cx="35992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Папки с образцами  коллекции дизайнов. Выдаются по запросу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Рисунок 1" descr=""/>
          <p:cNvPicPr/>
          <p:nvPr/>
        </p:nvPicPr>
        <p:blipFill>
          <a:blip r:embed="rId3"/>
          <a:srcRect l="5327" t="0" r="5327" b="0"/>
          <a:stretch/>
        </p:blipFill>
        <p:spPr>
          <a:xfrm>
            <a:off x="4420080" y="1746360"/>
            <a:ext cx="1821960" cy="114912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: скругленные углы 2"/>
          <p:cNvSpPr/>
          <p:nvPr/>
        </p:nvSpPr>
        <p:spPr>
          <a:xfrm>
            <a:off x="540000" y="4053960"/>
            <a:ext cx="3773880" cy="804600"/>
          </a:xfrm>
          <a:prstGeom prst="roundRect">
            <a:avLst>
              <a:gd name="adj" fmla="val 6030"/>
            </a:avLst>
          </a:prstGeom>
          <a:solidFill>
            <a:srgbClr val="efa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540000" y="4140000"/>
            <a:ext cx="323856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Оформление рабочего места менеджера салона. Инфо-планшет об акциях, блокноты, ручки, очиститель воздуха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539640" y="1440000"/>
            <a:ext cx="37796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Стойки напольные.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4"/>
          <a:stretch/>
        </p:blipFill>
        <p:spPr>
          <a:xfrm>
            <a:off x="8058960" y="900000"/>
            <a:ext cx="1084320" cy="2244600"/>
          </a:xfrm>
          <a:prstGeom prst="rect">
            <a:avLst/>
          </a:prstGeom>
          <a:ln w="0">
            <a:noFill/>
          </a:ln>
        </p:spPr>
      </p:pic>
      <p:pic>
        <p:nvPicPr>
          <p:cNvPr id="38" name="" descr=""/>
          <p:cNvPicPr/>
          <p:nvPr/>
        </p:nvPicPr>
        <p:blipFill>
          <a:blip r:embed="rId5"/>
          <a:stretch/>
        </p:blipFill>
        <p:spPr>
          <a:xfrm>
            <a:off x="6474240" y="2880000"/>
            <a:ext cx="1085040" cy="1079280"/>
          </a:xfrm>
          <a:prstGeom prst="rect">
            <a:avLst/>
          </a:prstGeom>
          <a:ln w="0">
            <a:noFill/>
          </a:ln>
        </p:spPr>
      </p:pic>
      <p:pic>
        <p:nvPicPr>
          <p:cNvPr id="39" name="" descr=""/>
          <p:cNvPicPr/>
          <p:nvPr/>
        </p:nvPicPr>
        <p:blipFill>
          <a:blip r:embed="rId6"/>
          <a:stretch/>
        </p:blipFill>
        <p:spPr>
          <a:xfrm>
            <a:off x="5040720" y="3960000"/>
            <a:ext cx="1079280" cy="1097280"/>
          </a:xfrm>
          <a:prstGeom prst="rect">
            <a:avLst/>
          </a:prstGeom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7"/>
          <a:stretch/>
        </p:blipFill>
        <p:spPr>
          <a:xfrm>
            <a:off x="8100000" y="3918960"/>
            <a:ext cx="1040400" cy="1120320"/>
          </a:xfrm>
          <a:prstGeom prst="rect">
            <a:avLst/>
          </a:prstGeom>
          <a:ln w="0">
            <a:noFill/>
          </a:ln>
        </p:spPr>
      </p:pic>
      <p:pic>
        <p:nvPicPr>
          <p:cNvPr id="41" name="" descr=""/>
          <p:cNvPicPr/>
          <p:nvPr/>
        </p:nvPicPr>
        <p:blipFill>
          <a:blip r:embed="rId8"/>
          <a:stretch/>
        </p:blipFill>
        <p:spPr>
          <a:xfrm>
            <a:off x="6474240" y="4014720"/>
            <a:ext cx="1079280" cy="1061640"/>
          </a:xfrm>
          <a:prstGeom prst="rect">
            <a:avLst/>
          </a:prstGeom>
          <a:ln w="0">
            <a:noFill/>
          </a:ln>
        </p:spPr>
      </p:pic>
      <p:pic>
        <p:nvPicPr>
          <p:cNvPr id="42" name="" descr=""/>
          <p:cNvPicPr/>
          <p:nvPr/>
        </p:nvPicPr>
        <p:blipFill>
          <a:blip r:embed="rId9"/>
          <a:stretch/>
        </p:blipFill>
        <p:spPr>
          <a:xfrm>
            <a:off x="6480000" y="1620000"/>
            <a:ext cx="1134000" cy="108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sldNum" idx="6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chemeClr val="dk1"/>
                </a:solidFill>
                <a:latin typeface="Minion Pro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3234518-CF9F-4F53-A366-261FC9483AB0}" type="slidenum">
              <a:rPr b="0" lang="ru-RU" sz="800" spc="-1" strike="noStrike">
                <a:solidFill>
                  <a:schemeClr val="dk1"/>
                </a:solidFill>
                <a:latin typeface="Minion Pro"/>
                <a:ea typeface="Arial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4" name="Группа 16"/>
          <p:cNvGrpSpPr/>
          <p:nvPr/>
        </p:nvGrpSpPr>
        <p:grpSpPr>
          <a:xfrm>
            <a:off x="37800" y="183960"/>
            <a:ext cx="6150960" cy="4914000"/>
            <a:chOff x="37800" y="183960"/>
            <a:chExt cx="6150960" cy="4914000"/>
          </a:xfrm>
        </p:grpSpPr>
        <p:grpSp>
          <p:nvGrpSpPr>
            <p:cNvPr id="45" name="Группа 15"/>
            <p:cNvGrpSpPr/>
            <p:nvPr/>
          </p:nvGrpSpPr>
          <p:grpSpPr>
            <a:xfrm>
              <a:off x="37800" y="183960"/>
              <a:ext cx="5115240" cy="4914000"/>
              <a:chOff x="37800" y="183960"/>
              <a:chExt cx="5115240" cy="4914000"/>
            </a:xfrm>
          </p:grpSpPr>
          <p:sp>
            <p:nvSpPr>
              <p:cNvPr id="46" name="Блок-схема: ручной ввод 13"/>
              <p:cNvSpPr/>
              <p:nvPr/>
            </p:nvSpPr>
            <p:spPr>
              <a:xfrm rot="5400000">
                <a:off x="396720" y="335160"/>
                <a:ext cx="4907520" cy="4604400"/>
              </a:xfrm>
              <a:prstGeom prst="flowChartManualInpu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Minion Pro"/>
                  <a:ea typeface="Arial"/>
                </a:endParaRPr>
              </a:p>
            </p:txBody>
          </p:sp>
          <p:sp>
            <p:nvSpPr>
              <p:cNvPr id="47" name="Прямоугольник 14"/>
              <p:cNvSpPr/>
              <p:nvPr/>
            </p:nvSpPr>
            <p:spPr>
              <a:xfrm rot="10800000">
                <a:off x="37800" y="190080"/>
                <a:ext cx="1388880" cy="4907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Minion Pro"/>
                  <a:ea typeface="Arial"/>
                </a:endParaRPr>
              </a:p>
            </p:txBody>
          </p:sp>
        </p:grpSp>
        <p:sp>
          <p:nvSpPr>
            <p:cNvPr id="48" name="Блок-схема: ручной ввод 11"/>
            <p:cNvSpPr/>
            <p:nvPr/>
          </p:nvSpPr>
          <p:spPr>
            <a:xfrm rot="5400000">
              <a:off x="1432440" y="336960"/>
              <a:ext cx="4907880" cy="4604400"/>
            </a:xfrm>
            <a:prstGeom prst="flowChartManualIn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Minion Pro"/>
                <a:ea typeface="Arial"/>
              </a:endParaRPr>
            </a:p>
          </p:txBody>
        </p:sp>
      </p:grpSp>
      <p:pic>
        <p:nvPicPr>
          <p:cNvPr id="49" name="Рисунок 5" descr=""/>
          <p:cNvPicPr/>
          <p:nvPr/>
        </p:nvPicPr>
        <p:blipFill>
          <a:blip r:embed="rId1"/>
          <a:stretch/>
        </p:blipFill>
        <p:spPr>
          <a:xfrm>
            <a:off x="539640" y="555480"/>
            <a:ext cx="1220760" cy="3546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1"/>
          <p:cNvSpPr/>
          <p:nvPr/>
        </p:nvSpPr>
        <p:spPr>
          <a:xfrm>
            <a:off x="2249640" y="617760"/>
            <a:ext cx="28051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t">
            <a:noAutofit/>
          </a:bodyPr>
          <a:p>
            <a:pPr defTabSz="914400">
              <a:lnSpc>
                <a:spcPct val="90000"/>
              </a:lnSpc>
            </a:pPr>
            <a:r>
              <a:rPr b="1" lang="ru-RU" sz="1700" spc="-1" strike="noStrike">
                <a:solidFill>
                  <a:srgbClr val="efad43"/>
                </a:solidFill>
                <a:latin typeface="Montserrat"/>
                <a:ea typeface="Arial"/>
              </a:rPr>
              <a:t>Наше маркетинговое предложение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12"/>
          <p:cNvSpPr/>
          <p:nvPr/>
        </p:nvSpPr>
        <p:spPr>
          <a:xfrm>
            <a:off x="180000" y="1260000"/>
            <a:ext cx="6657840" cy="19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ctr">
            <a:noAutofit/>
          </a:bodyPr>
          <a:p>
            <a:pPr marL="342720" indent="-228600" defTabSz="914400">
              <a:lnSpc>
                <a:spcPct val="100000"/>
              </a:lnSpc>
              <a:buClr>
                <a:srgbClr val="454242"/>
              </a:buClr>
              <a:buFont typeface="AvantGardeGothicC"/>
              <a:buAutoNum type="arabicPeriod"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Партнерские программы лояльности  с личным кабинетом бонусной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         </a:t>
            </a: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программы и  поддержка в генерации заказов.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2720" indent="-228600" defTabSz="914400">
              <a:lnSpc>
                <a:spcPct val="100000"/>
              </a:lnSpc>
              <a:buClr>
                <a:srgbClr val="454242"/>
              </a:buClr>
              <a:buFont typeface="AvantGardeGothicC"/>
              <a:buAutoNum type="arabicPeriod"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Всегда в наличии камни основной коллекции и актуальные цены и примеры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2720" indent="-228600" defTabSz="914400">
              <a:lnSpc>
                <a:spcPct val="100000"/>
              </a:lnSpc>
              <a:buClr>
                <a:srgbClr val="454242"/>
              </a:buClr>
              <a:buFont typeface="AvantGardeGothicC"/>
              <a:buAutoNum type="arabicPeriod"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работ на сайте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2720" indent="-228600" defTabSz="914400">
              <a:lnSpc>
                <a:spcPct val="100000"/>
              </a:lnSpc>
              <a:buClr>
                <a:srgbClr val="454242"/>
              </a:buClr>
              <a:buFont typeface="AvantGardeGothicC"/>
              <a:buAutoNum type="arabicPeriod"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Персональный менеджер и сопровождение проектов.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2720" indent="-228600" defTabSz="914400">
              <a:lnSpc>
                <a:spcPct val="100000"/>
              </a:lnSpc>
              <a:buClr>
                <a:srgbClr val="454242"/>
              </a:buClr>
              <a:buFont typeface="AvantGardeGothicC"/>
              <a:buAutoNum type="arabicPeriod"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Гибкая ценовая политика (регулярные актуальные акции)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2720" indent="-228600" defTabSz="914400">
              <a:lnSpc>
                <a:spcPct val="100000"/>
              </a:lnSpc>
              <a:buClr>
                <a:srgbClr val="454242"/>
              </a:buClr>
              <a:buFont typeface="AvantGardeGothicC"/>
              <a:buAutoNum type="arabicPeriod"/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Montserrat"/>
                <a:ea typeface="Arial"/>
              </a:rPr>
              <a:t>Размещение  Вашего салона на продвигаемом сайте etnaquartz.ru в разделе ГДЕ КУПИТЬ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2" name="Прямая соединительная линия 27"/>
          <p:cNvCxnSpPr/>
          <p:nvPr/>
        </p:nvCxnSpPr>
        <p:spPr>
          <a:xfrm>
            <a:off x="2051640" y="913320"/>
            <a:ext cx="1983960" cy="22140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53" name="Прямая соединительная линия 30"/>
          <p:cNvCxnSpPr/>
          <p:nvPr/>
        </p:nvCxnSpPr>
        <p:spPr>
          <a:xfrm>
            <a:off x="-324360" y="1131480"/>
            <a:ext cx="3962880" cy="3240"/>
          </a:xfrm>
          <a:prstGeom prst="straightConnector1">
            <a:avLst/>
          </a:prstGeom>
          <a:ln w="0">
            <a:noFill/>
          </a:ln>
        </p:spPr>
      </p:cxnSp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5904000" y="0"/>
            <a:ext cx="3238560" cy="2374560"/>
          </a:xfrm>
          <a:prstGeom prst="rect">
            <a:avLst/>
          </a:prstGeom>
          <a:ln w="0">
            <a:solidFill>
              <a:srgbClr val="808080"/>
            </a:solidFill>
          </a:ln>
        </p:spPr>
      </p:pic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6840000" y="2700000"/>
            <a:ext cx="2066040" cy="1979280"/>
          </a:xfrm>
          <a:prstGeom prst="rect">
            <a:avLst/>
          </a:prstGeom>
          <a:ln w="6480">
            <a:solidFill>
              <a:srgbClr val="666666"/>
            </a:solidFill>
            <a:round/>
          </a:ln>
        </p:spPr>
      </p:pic>
      <p:pic>
        <p:nvPicPr>
          <p:cNvPr id="56" name="" descr=""/>
          <p:cNvPicPr/>
          <p:nvPr/>
        </p:nvPicPr>
        <p:blipFill>
          <a:blip r:embed="rId4"/>
          <a:stretch/>
        </p:blipFill>
        <p:spPr>
          <a:xfrm>
            <a:off x="3780000" y="3155400"/>
            <a:ext cx="2699280" cy="198756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-2520" y="4320000"/>
            <a:ext cx="5399640" cy="89964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sldNum" idx="7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chemeClr val="dk1"/>
                </a:solidFill>
                <a:latin typeface="Minion Pro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76415E6-FEA7-44FC-8EE3-5003DB9EA4F3}" type="slidenum">
              <a:rPr b="0" lang="ru-RU" sz="800" spc="-1" strike="noStrike">
                <a:solidFill>
                  <a:schemeClr val="dk1"/>
                </a:solidFill>
                <a:latin typeface="Minion Pro"/>
                <a:ea typeface="Arial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9" name="Рисунок 6" descr=""/>
          <p:cNvPicPr/>
          <p:nvPr/>
        </p:nvPicPr>
        <p:blipFill>
          <a:blip r:embed="rId2"/>
          <a:stretch/>
        </p:blipFill>
        <p:spPr>
          <a:xfrm>
            <a:off x="539640" y="555480"/>
            <a:ext cx="1220760" cy="354600"/>
          </a:xfrm>
          <a:prstGeom prst="rect">
            <a:avLst/>
          </a:prstGeom>
          <a:ln w="0">
            <a:noFill/>
          </a:ln>
        </p:spPr>
      </p:pic>
      <p:sp>
        <p:nvSpPr>
          <p:cNvPr id="60" name="Блок-схема: ручной ввод 3"/>
          <p:cNvSpPr/>
          <p:nvPr/>
        </p:nvSpPr>
        <p:spPr>
          <a:xfrm rot="16200000">
            <a:off x="4119120" y="198720"/>
            <a:ext cx="5219640" cy="4822560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61" name="PlaceHolder 7"/>
          <p:cNvSpPr/>
          <p:nvPr/>
        </p:nvSpPr>
        <p:spPr>
          <a:xfrm>
            <a:off x="8742240" y="4742640"/>
            <a:ext cx="398160" cy="39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91440" bIns="9144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fld id="{CC8661A0-2992-44F7-89FA-FD9CC94F66D6}" type="slidenum">
              <a:rPr b="0" lang="ru-RU" sz="800" spc="-1" strike="noStrike">
                <a:solidFill>
                  <a:schemeClr val="dk1"/>
                </a:solidFill>
                <a:latin typeface="Minion Pro"/>
                <a:ea typeface="Arial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8"/>
          <p:cNvSpPr/>
          <p:nvPr/>
        </p:nvSpPr>
        <p:spPr>
          <a:xfrm>
            <a:off x="2195640" y="362160"/>
            <a:ext cx="6117480" cy="2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36000" bIns="36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1400" spc="-1" strike="noStrike">
                <a:solidFill>
                  <a:srgbClr val="efad43"/>
                </a:solidFill>
                <a:latin typeface="Montserrat"/>
                <a:ea typeface="Arial"/>
              </a:rPr>
              <a:t>Комплект оформления точки продаж для кухонных салонов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Прямоугольник: скругленные углы 6"/>
          <p:cNvSpPr/>
          <p:nvPr/>
        </p:nvSpPr>
        <p:spPr>
          <a:xfrm>
            <a:off x="360000" y="1440000"/>
            <a:ext cx="3776040" cy="1067400"/>
          </a:xfrm>
          <a:prstGeom prst="roundRect">
            <a:avLst>
              <a:gd name="adj" fmla="val 6030"/>
            </a:avLst>
          </a:prstGeom>
          <a:solidFill>
            <a:srgbClr val="efa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64" name="Прямоугольник: скругленные углы 7"/>
          <p:cNvSpPr/>
          <p:nvPr/>
        </p:nvSpPr>
        <p:spPr>
          <a:xfrm>
            <a:off x="360000" y="2975040"/>
            <a:ext cx="3776040" cy="1344600"/>
          </a:xfrm>
          <a:prstGeom prst="roundRect">
            <a:avLst>
              <a:gd name="adj" fmla="val 6030"/>
            </a:avLst>
          </a:prstGeom>
          <a:solidFill>
            <a:srgbClr val="efad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Minion Pro"/>
              <a:ea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540000" y="1620000"/>
            <a:ext cx="359964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Стойка напольная  металлическая </a:t>
            </a:r>
            <a:r>
              <a:rPr b="1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широкая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 брендированная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Для размещения 40+ образцов 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7380000" y="900000"/>
            <a:ext cx="719640" cy="2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350 см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5040000" y="1620000"/>
            <a:ext cx="719640" cy="2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600 см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3"/>
          <a:stretch/>
        </p:blipFill>
        <p:spPr>
          <a:xfrm>
            <a:off x="4655880" y="2062080"/>
            <a:ext cx="1439640" cy="2617560"/>
          </a:xfrm>
          <a:prstGeom prst="rect">
            <a:avLst/>
          </a:prstGeom>
          <a:ln w="0">
            <a:noFill/>
          </a:ln>
        </p:spPr>
      </p:pic>
      <p:pic>
        <p:nvPicPr>
          <p:cNvPr id="69" name="" descr=""/>
          <p:cNvPicPr/>
          <p:nvPr/>
        </p:nvPicPr>
        <p:blipFill>
          <a:blip r:embed="rId4"/>
          <a:stretch/>
        </p:blipFill>
        <p:spPr>
          <a:xfrm>
            <a:off x="6887160" y="1400040"/>
            <a:ext cx="1658880" cy="3459600"/>
          </a:xfrm>
          <a:prstGeom prst="rect">
            <a:avLst/>
          </a:prstGeom>
          <a:ln w="0">
            <a:noFill/>
          </a:ln>
        </p:spPr>
      </p:pic>
      <p:sp>
        <p:nvSpPr>
          <p:cNvPr id="70" name=""/>
          <p:cNvSpPr/>
          <p:nvPr/>
        </p:nvSpPr>
        <p:spPr>
          <a:xfrm rot="4046400">
            <a:off x="3934080" y="3921840"/>
            <a:ext cx="1532160" cy="4878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1" name=""/>
          <p:cNvSpPr/>
          <p:nvPr/>
        </p:nvSpPr>
        <p:spPr>
          <a:xfrm rot="4046400">
            <a:off x="5979240" y="3893040"/>
            <a:ext cx="2037240" cy="29772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2" name=""/>
          <p:cNvSpPr/>
          <p:nvPr/>
        </p:nvSpPr>
        <p:spPr>
          <a:xfrm rot="4046400">
            <a:off x="6540480" y="4205880"/>
            <a:ext cx="804960" cy="6681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3" name=""/>
          <p:cNvSpPr/>
          <p:nvPr/>
        </p:nvSpPr>
        <p:spPr>
          <a:xfrm rot="4046400">
            <a:off x="5979240" y="3893400"/>
            <a:ext cx="2037240" cy="29772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4" name=""/>
          <p:cNvSpPr/>
          <p:nvPr/>
        </p:nvSpPr>
        <p:spPr>
          <a:xfrm rot="2868600">
            <a:off x="4492440" y="4400280"/>
            <a:ext cx="64080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500 см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5"/>
          <a:stretch/>
        </p:blipFill>
        <p:spPr>
          <a:xfrm>
            <a:off x="7380000" y="1440000"/>
            <a:ext cx="662400" cy="719640"/>
          </a:xfrm>
          <a:prstGeom prst="rect">
            <a:avLst/>
          </a:prstGeom>
          <a:ln w="0">
            <a:noFill/>
          </a:ln>
        </p:spPr>
      </p:pic>
      <p:sp>
        <p:nvSpPr>
          <p:cNvPr id="76" name=""/>
          <p:cNvSpPr/>
          <p:nvPr/>
        </p:nvSpPr>
        <p:spPr>
          <a:xfrm rot="2868600">
            <a:off x="6832440" y="4760280"/>
            <a:ext cx="64080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500 см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540000" y="3240000"/>
            <a:ext cx="359964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Стойка напольная  </a:t>
            </a:r>
            <a:r>
              <a:rPr b="1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высокая</a:t>
            </a: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 брендированная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Calibri"/>
              </a:rPr>
              <a:t>Для размещения 20 образцов 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Num" idx="8"/>
          </p:nvPr>
        </p:nvSpPr>
        <p:spPr>
          <a:xfrm>
            <a:off x="8742240" y="4749840"/>
            <a:ext cx="398160" cy="39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91440" bIns="9144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800" spc="-1" strike="noStrike">
                <a:solidFill>
                  <a:schemeClr val="dk1"/>
                </a:solidFill>
                <a:latin typeface="Minion Pro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CF61811-F794-4C51-8A01-F27DDD478E02}" type="slidenum">
              <a:rPr b="0" lang="ru-RU" sz="800" spc="-1" strike="noStrike">
                <a:solidFill>
                  <a:schemeClr val="dk1"/>
                </a:solidFill>
                <a:latin typeface="Minion Pro"/>
                <a:ea typeface="Arial"/>
              </a:rPr>
              <a:t>&lt;номер&gt;</a:t>
            </a:fld>
            <a:endParaRPr b="0" lang="ru-RU" sz="8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9" name="Группа 21"/>
          <p:cNvGrpSpPr/>
          <p:nvPr/>
        </p:nvGrpSpPr>
        <p:grpSpPr>
          <a:xfrm>
            <a:off x="5040" y="-2520"/>
            <a:ext cx="8040960" cy="5140440"/>
            <a:chOff x="5040" y="-2520"/>
            <a:chExt cx="8040960" cy="5140440"/>
          </a:xfrm>
        </p:grpSpPr>
        <p:sp>
          <p:nvSpPr>
            <p:cNvPr id="80" name="Блок-схема: ручной ввод 24"/>
            <p:cNvSpPr/>
            <p:nvPr/>
          </p:nvSpPr>
          <p:spPr>
            <a:xfrm rot="5400000">
              <a:off x="-153720" y="156240"/>
              <a:ext cx="5140440" cy="4822560"/>
            </a:xfrm>
            <a:prstGeom prst="flowChartManualInpu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Minion Pro"/>
                <a:ea typeface="Arial"/>
              </a:endParaRPr>
            </a:p>
          </p:txBody>
        </p:sp>
        <p:pic>
          <p:nvPicPr>
            <p:cNvPr id="81" name="Рисунок 5" descr=""/>
            <p:cNvPicPr/>
            <p:nvPr/>
          </p:nvPicPr>
          <p:blipFill>
            <a:blip r:embed="rId1"/>
            <a:stretch/>
          </p:blipFill>
          <p:spPr>
            <a:xfrm>
              <a:off x="538560" y="556200"/>
              <a:ext cx="1220760" cy="3546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2" name="Группа 15"/>
            <p:cNvGrpSpPr/>
            <p:nvPr/>
          </p:nvGrpSpPr>
          <p:grpSpPr>
            <a:xfrm>
              <a:off x="1063080" y="1338120"/>
              <a:ext cx="6982920" cy="2661120"/>
              <a:chOff x="1063080" y="1338120"/>
              <a:chExt cx="6982920" cy="2661120"/>
            </a:xfrm>
          </p:grpSpPr>
          <p:pic>
            <p:nvPicPr>
              <p:cNvPr id="83" name="Рисунок 14" descr=""/>
              <p:cNvPicPr/>
              <p:nvPr/>
            </p:nvPicPr>
            <p:blipFill>
              <a:blip r:embed="rId2"/>
              <a:srcRect l="0" t="17191" r="14461" b="14036"/>
              <a:stretch/>
            </p:blipFill>
            <p:spPr>
              <a:xfrm>
                <a:off x="4735440" y="1338120"/>
                <a:ext cx="3310560" cy="2661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4" name="PlaceHolder 1"/>
              <p:cNvSpPr/>
              <p:nvPr/>
            </p:nvSpPr>
            <p:spPr>
              <a:xfrm>
                <a:off x="1063080" y="2436840"/>
                <a:ext cx="4281120" cy="267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90000" rIns="90000" tIns="91440" bIns="9144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r>
                  <a:rPr b="1" lang="ru-RU" sz="2000" spc="-1" strike="noStrike">
                    <a:solidFill>
                      <a:srgbClr val="efad43"/>
                    </a:solidFill>
                    <a:latin typeface="Montserrat"/>
                    <a:ea typeface="Arial"/>
                  </a:rPr>
                  <a:t>Спасибо, что уделили время!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1800000" y="3060000"/>
            <a:ext cx="1788840" cy="179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Yellow Abstract Bussines">
  <a:themeElements>
    <a:clrScheme name="Другая 27">
      <a:dk1>
        <a:srgbClr val="454242"/>
      </a:dk1>
      <a:lt1>
        <a:srgbClr val="ffffff"/>
      </a:lt1>
      <a:dk2>
        <a:srgbClr val="ffc000"/>
      </a:dk2>
      <a:lt2>
        <a:srgbClr val="8a8686"/>
      </a:lt2>
      <a:accent1>
        <a:srgbClr val="d6a300"/>
      </a:accent1>
      <a:accent2>
        <a:srgbClr val="e7e6e6"/>
      </a:accent2>
      <a:accent3>
        <a:srgbClr val="a5a5a5"/>
      </a:accent3>
      <a:accent4>
        <a:srgbClr val="bf9000"/>
      </a:accent4>
      <a:accent5>
        <a:srgbClr val="ffc000"/>
      </a:accent5>
      <a:accent6>
        <a:srgbClr val="7f7f7f"/>
      </a:accent6>
      <a:hlink>
        <a:srgbClr val="ffffff"/>
      </a:hlink>
      <a:folHlink>
        <a:srgbClr val="7f6000"/>
      </a:folHlink>
    </a:clrScheme>
    <a:fontScheme name="Другая 3">
      <a:majorFont>
        <a:latin typeface="AvantGardeGothicC" pitchFamily="0" charset="1"/>
        <a:ea typeface="Arial" pitchFamily="0" charset="1"/>
        <a:cs typeface="Arial" pitchFamily="0" charset="1"/>
      </a:majorFont>
      <a:minorFont>
        <a:latin typeface="Minion Pro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Yellow Abstract Bussines">
  <a:themeElements>
    <a:clrScheme name="Другая 27">
      <a:dk1>
        <a:srgbClr val="454242"/>
      </a:dk1>
      <a:lt1>
        <a:srgbClr val="ffffff"/>
      </a:lt1>
      <a:dk2>
        <a:srgbClr val="ffc000"/>
      </a:dk2>
      <a:lt2>
        <a:srgbClr val="8a8686"/>
      </a:lt2>
      <a:accent1>
        <a:srgbClr val="d6a300"/>
      </a:accent1>
      <a:accent2>
        <a:srgbClr val="e7e6e6"/>
      </a:accent2>
      <a:accent3>
        <a:srgbClr val="a5a5a5"/>
      </a:accent3>
      <a:accent4>
        <a:srgbClr val="bf9000"/>
      </a:accent4>
      <a:accent5>
        <a:srgbClr val="ffc000"/>
      </a:accent5>
      <a:accent6>
        <a:srgbClr val="7f7f7f"/>
      </a:accent6>
      <a:hlink>
        <a:srgbClr val="ffffff"/>
      </a:hlink>
      <a:folHlink>
        <a:srgbClr val="7f6000"/>
      </a:folHlink>
    </a:clrScheme>
    <a:fontScheme name="Другая 3">
      <a:majorFont>
        <a:latin typeface="AvantGardeGothicC" pitchFamily="0" charset="1"/>
        <a:ea typeface="Arial" pitchFamily="0" charset="1"/>
        <a:cs typeface="Arial" pitchFamily="0" charset="1"/>
      </a:majorFont>
      <a:minorFont>
        <a:latin typeface="Minion Pro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Yellow Abstract Bussines">
  <a:themeElements>
    <a:clrScheme name="Другая 27">
      <a:dk1>
        <a:srgbClr val="454242"/>
      </a:dk1>
      <a:lt1>
        <a:srgbClr val="ffffff"/>
      </a:lt1>
      <a:dk2>
        <a:srgbClr val="ffc000"/>
      </a:dk2>
      <a:lt2>
        <a:srgbClr val="8a8686"/>
      </a:lt2>
      <a:accent1>
        <a:srgbClr val="d6a300"/>
      </a:accent1>
      <a:accent2>
        <a:srgbClr val="e7e6e6"/>
      </a:accent2>
      <a:accent3>
        <a:srgbClr val="a5a5a5"/>
      </a:accent3>
      <a:accent4>
        <a:srgbClr val="bf9000"/>
      </a:accent4>
      <a:accent5>
        <a:srgbClr val="ffc000"/>
      </a:accent5>
      <a:accent6>
        <a:srgbClr val="7f7f7f"/>
      </a:accent6>
      <a:hlink>
        <a:srgbClr val="ffffff"/>
      </a:hlink>
      <a:folHlink>
        <a:srgbClr val="7f6000"/>
      </a:folHlink>
    </a:clrScheme>
    <a:fontScheme name="Другая 3">
      <a:majorFont>
        <a:latin typeface="AvantGardeGothicC" pitchFamily="0" charset="1"/>
        <a:ea typeface="Arial" pitchFamily="0" charset="1"/>
        <a:cs typeface="Arial" pitchFamily="0" charset="1"/>
      </a:majorFont>
      <a:minorFont>
        <a:latin typeface="Minion Pro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Application>LibreOffice/24.2.2.2$Windows_X86_64 LibreOffice_project/d56cc158d8a96260b836f100ef4b4ef25d6f1a01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Анна</dc:creator>
  <dc:description/>
  <dc:language>ru-RU</dc:language>
  <cp:lastModifiedBy/>
  <cp:lastPrinted>2025-07-06T13:29:46Z</cp:lastPrinted>
  <dcterms:modified xsi:type="dcterms:W3CDTF">2025-07-18T18:52:15Z</dcterms:modified>
  <cp:revision>440</cp:revision>
  <dc:subject/>
  <dc:title>Here is where your presentation begins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939DC113-00C3-43EC-B04A-08373A3E7ED3</vt:lpwstr>
  </property>
  <property fmtid="{D5CDD505-2E9C-101B-9397-08002B2CF9AE}" pid="3" name="ArticulatePath">
    <vt:lpwstr>Шаблон презентации ЛидерыПро_ (1)</vt:lpwstr>
  </property>
  <property fmtid="{D5CDD505-2E9C-101B-9397-08002B2CF9AE}" pid="4" name="MMClips">
    <vt:i4>2</vt:i4>
  </property>
  <property fmtid="{D5CDD505-2E9C-101B-9397-08002B2CF9AE}" pid="5" name="Notes">
    <vt:i4>4</vt:i4>
  </property>
  <property fmtid="{D5CDD505-2E9C-101B-9397-08002B2CF9AE}" pid="6" name="PresentationFormat">
    <vt:lpwstr>Экран (16:9)</vt:lpwstr>
  </property>
  <property fmtid="{D5CDD505-2E9C-101B-9397-08002B2CF9AE}" pid="7" name="Slides">
    <vt:i4>4</vt:i4>
  </property>
</Properties>
</file>